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5" r:id="rId3"/>
    <p:sldId id="260" r:id="rId4"/>
    <p:sldId id="258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2A8"/>
    <a:srgbClr val="009999"/>
    <a:srgbClr val="FFFFFF"/>
    <a:srgbClr val="FFC50D"/>
    <a:srgbClr val="1C9E96"/>
    <a:srgbClr val="067C7E"/>
    <a:srgbClr val="E9BF0D"/>
    <a:srgbClr val="DA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272" autoAdjust="0"/>
    <p:restoredTop sz="99823" autoAdjust="0"/>
  </p:normalViewPr>
  <p:slideViewPr>
    <p:cSldViewPr snapToGrid="0">
      <p:cViewPr>
        <p:scale>
          <a:sx n="55" d="100"/>
          <a:sy n="55" d="100"/>
        </p:scale>
        <p:origin x="-1626" y="-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0A46F5E-CB03-40C8-AA23-B5D1AB49D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BE65A203-5CE4-3503-C17F-DBD0B8B6D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A80C4D4-9D8C-156E-7D71-14860BF8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5D5F5C3-DA39-1E5E-D9F7-76CCEEA7D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930A6D4F-F361-A3E4-E1DD-A75E1DC16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450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6796679-6131-4439-0EFE-FDF3C89C7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23469DB4-1A88-5A98-56BC-626EA0FD5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2096686C-F3D9-0C8B-5F0B-3903D7699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0626D02-1C4F-AD50-F56A-0257716D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699583E-8AFA-D0C3-2CAC-F564C2A09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525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D3DC4031-0487-16D8-5E94-443243401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6996B5B4-D597-5E99-D484-832D8903F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BB37958-BD49-F4AD-0565-142447E8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D72528A-12F6-2357-609B-75032FD8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F2549E77-6A0E-DDFC-89FB-4275CB0BD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204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BF66460-6C8A-B544-F2D9-309544F4D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A53C2E1D-4E76-DBE4-FB67-6BC45F89B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0D2432B6-DB42-ED87-8114-C11BF3D3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B756F28-4693-73E5-CD70-D1C3DDB4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E7396B51-5FCF-6C3B-1E39-8865A26A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65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856D96F0-BB5C-65F5-8823-E85F93BE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CAEB0B78-47B8-5C33-CBB2-E972AF467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98AC0FC-2B23-7BA1-B46D-C006E125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FB0C604-CAB1-2A27-C3C7-880F77D8A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2BCE0A2-F83F-6C99-D446-B2931754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635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AF6B97BA-205A-B48A-EECC-8DD3A1A2C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BDD736B-79DA-82BC-0DC0-BA0A35195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FDAF78EA-CFDD-AC5F-8B95-2A9C50C5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BC36885A-3674-1221-C843-AFE6AEFAF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A57EF4D8-F428-A5D2-31D4-E967C221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1517B8D6-805D-E5F8-6702-F6056098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923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B1FBF8A-4665-91CE-C15A-6AFE57D16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C6764FDA-46DA-B9D8-5F7D-FDDAE4327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EE339207-6CDE-4860-60C2-A47575464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26EAB881-4F31-ED67-7D0B-34123001F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6CF9634C-2BBD-6EC6-D16E-52E0C8D6B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039F9E43-D3C2-2209-6F15-083690654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F0DB7032-BBD5-4A18-B3E6-95EAB29F3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E33CDE56-4CA2-4E86-A7AA-5292DB53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45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24CDF0C-95F1-8673-4489-745F9EA9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AA93391D-E903-C900-9FF0-457341FC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44E2C534-A95F-AFE3-5EEF-4B5F17FB1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FB551BE4-66A5-2206-6567-CF81728A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461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C8323591-95EC-B8FB-3FAA-FC441FA0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450C832E-E4DD-BA55-0024-4581D4FD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EF2B8CB3-CB56-BEA3-E389-04A651940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452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1B42654-C608-7D42-F479-EBB0D6E6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620A4981-511A-F348-E972-3CB04885B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0FF4BF81-502F-3FD9-5D47-4C56BEE4F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A639E54D-EFC3-0246-905E-1C9424935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AC2062E6-AD9C-DBD9-5488-E3101E876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9BD992D0-31F5-0254-C10C-1A7AC6B4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581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134B2BB-71D2-7F54-F331-7C11FED3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C42E6FD5-804F-076B-AB65-BEF970E0E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052DD2CE-F437-8E23-2A16-DBA5CC315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6CAF901-7A91-08D9-89DA-6BE6E2E8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150D8167-3120-9757-3D9C-D9BCCED1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564A0626-4E05-BE4A-2DC0-E17A8824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925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4FA5D7ED-CCCB-7D5B-2452-D5AB7596E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9B51B91-01A9-9DFC-3907-C4EA53BB0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B65BD0C-5B38-30E2-A9E3-D8B6B3DEE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AEF26-2725-470A-BDD5-A3E0F7CF7E84}" type="datetimeFigureOut">
              <a:rPr lang="ar-SA" smtClean="0"/>
              <a:pPr/>
              <a:t>14/04/46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63FFB0B6-4891-07F4-13B0-94A6203AC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099ECF9E-CDA0-03DB-FDF7-755742194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AF773-977D-4FCF-A046-20770E4CE62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02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2313709" y="2299854"/>
            <a:ext cx="7869381" cy="1692771"/>
          </a:xfrm>
          <a:prstGeom prst="rect">
            <a:avLst/>
          </a:prstGeom>
          <a:solidFill>
            <a:srgbClr val="20B2A8"/>
          </a:solidFill>
        </p:spPr>
        <p:txBody>
          <a:bodyPr wrap="square" rtlCol="1">
            <a:spAutoFit/>
          </a:bodyPr>
          <a:lstStyle/>
          <a:p>
            <a:pPr algn="ctr"/>
            <a:endParaRPr lang="ar-SA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 Qabas Bold" pitchFamily="2" charset="-78"/>
              <a:cs typeface="Al Qabas Bold" pitchFamily="2" charset="-78"/>
            </a:endParaRPr>
          </a:p>
          <a:p>
            <a:pPr algn="ctr"/>
            <a:endParaRPr lang="ar-SA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 Qabas Bold" pitchFamily="2" charset="-78"/>
              <a:cs typeface="Al Qabas Bold" pitchFamily="2" charset="-78"/>
            </a:endParaRPr>
          </a:p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 Qabas Bold" pitchFamily="2" charset="-78"/>
                <a:cs typeface="Al Qabas Bold" pitchFamily="2" charset="-78"/>
              </a:rPr>
              <a:t>قياس رضا المستفيدين لعـــــــــــام 2023 </a:t>
            </a:r>
            <a:r>
              <a:rPr lang="ar-SA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 Qabas Bold" pitchFamily="2" charset="-78"/>
                <a:cs typeface="Al Qabas Bold" pitchFamily="2" charset="-78"/>
              </a:rPr>
              <a:t>م</a:t>
            </a:r>
            <a:endParaRPr lang="ar-SA" sz="3200" dirty="0" smtClean="0">
              <a:solidFill>
                <a:srgbClr val="FFC50D"/>
              </a:solidFill>
              <a:latin typeface="Al Qabas Bold" pitchFamily="2" charset="-78"/>
              <a:cs typeface="Al Qabas Bold" pitchFamily="2" charset="-78"/>
            </a:endParaRPr>
          </a:p>
          <a:p>
            <a:pPr algn="ctr"/>
            <a:endParaRPr lang="ar-SA" dirty="0" smtClean="0">
              <a:solidFill>
                <a:srgbClr val="FFC50D"/>
              </a:solidFill>
              <a:latin typeface="Al Qabas Bold" pitchFamily="2" charset="-78"/>
              <a:cs typeface="Al Qabas Bold" pitchFamily="2" charset="-78"/>
            </a:endParaRPr>
          </a:p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7048500" y="459019"/>
            <a:ext cx="4768953" cy="369332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قياس رضا </a:t>
            </a:r>
            <a:r>
              <a:rPr lang="ar-SA" dirty="0" err="1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مستفيدي</a:t>
            </a:r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 دورة الحفاظ الثالثة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17" name="صورة 16" descr="qrcode_129332529_fce8094557c66a293911958b6c0056b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0545" y="2421082"/>
            <a:ext cx="1430482" cy="1430482"/>
          </a:xfrm>
          <a:prstGeom prst="rect">
            <a:avLst/>
          </a:prstGeom>
        </p:spPr>
      </p:pic>
      <p:pic>
        <p:nvPicPr>
          <p:cNvPr id="4" name="صورة 3" descr="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148" y="1343891"/>
            <a:ext cx="4349248" cy="1801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صورة 4" descr="1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2837" y="3338946"/>
            <a:ext cx="4391892" cy="1884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 descr="1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46" y="1350660"/>
            <a:ext cx="4208522" cy="1780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صورة 6" descr="1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944" y="3463820"/>
            <a:ext cx="4184073" cy="18009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6299200" y="459019"/>
            <a:ext cx="5518253" cy="369332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قياس رضا </a:t>
            </a:r>
            <a:r>
              <a:rPr lang="ar-SA" dirty="0" err="1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مستفيدي</a:t>
            </a:r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برنامج صيفك سعادة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19" name="صورة 18" descr="qrcode_129333038_fa4207d45de130e8704c55c00b822b3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13900" y="1752600"/>
            <a:ext cx="2222500" cy="2222500"/>
          </a:xfrm>
          <a:prstGeom prst="rect">
            <a:avLst/>
          </a:prstGeom>
        </p:spPr>
      </p:pic>
      <p:pic>
        <p:nvPicPr>
          <p:cNvPr id="4" name="صورة 3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909" y="1441757"/>
            <a:ext cx="4239492" cy="1883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صورة 4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189" y="1482435"/>
            <a:ext cx="4032756" cy="18149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 descr="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1491" y="3453777"/>
            <a:ext cx="4322618" cy="19906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صورة 6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982" y="3449782"/>
            <a:ext cx="4003963" cy="1995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6299200" y="459019"/>
            <a:ext cx="5518253" cy="369332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قياس رضا </a:t>
            </a:r>
            <a:r>
              <a:rPr lang="ar-SA" dirty="0" err="1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مستفيدي</a:t>
            </a:r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برنامج ربيع العمر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4" name="صورة 3" descr="WhatsApp Image 2024-01-17 at 5.55.19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974" y="2166933"/>
            <a:ext cx="1670775" cy="1670775"/>
          </a:xfrm>
          <a:prstGeom prst="rect">
            <a:avLst/>
          </a:prstGeom>
        </p:spPr>
      </p:pic>
      <p:pic>
        <p:nvPicPr>
          <p:cNvPr id="5" name="صورة 4" descr="ر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343" y="1433066"/>
            <a:ext cx="4616424" cy="1933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 descr="ي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926" y="3504769"/>
            <a:ext cx="4572031" cy="1792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صورة 6" descr="ع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413" y="1423542"/>
            <a:ext cx="4297969" cy="1887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صورة 7" descr="التقاط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268" y="3467534"/>
            <a:ext cx="4200986" cy="17694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6299200" y="459019"/>
            <a:ext cx="5518253" cy="369332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قياس رضا </a:t>
            </a:r>
            <a:r>
              <a:rPr lang="ar-SA" dirty="0" err="1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مستفيدي</a:t>
            </a:r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ملتقى عشر البركات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18" name="صورة 17" descr="qrcode_129335281_e028b7d3c641b67be167fcb85759549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47564" y="1879600"/>
            <a:ext cx="1926936" cy="1926936"/>
          </a:xfrm>
          <a:prstGeom prst="rect">
            <a:avLst/>
          </a:prstGeom>
        </p:spPr>
      </p:pic>
      <p:pic>
        <p:nvPicPr>
          <p:cNvPr id="4" name="صورة 3" descr="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3056" y="1468581"/>
            <a:ext cx="4488872" cy="1911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صورة 4" descr="1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817" y="1454727"/>
            <a:ext cx="3961947" cy="1911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 descr="1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4425" y="3484597"/>
            <a:ext cx="5227358" cy="22917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5112328" y="459019"/>
            <a:ext cx="6705126" cy="584775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قياس رضا </a:t>
            </a:r>
            <a:r>
              <a:rPr lang="ar-SA" sz="3200" dirty="0" err="1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مستفيدي</a:t>
            </a:r>
            <a:r>
              <a:rPr lang="ar-SA" sz="3200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 المحاضرات والدورات والكلمات الوعظية </a:t>
            </a:r>
            <a:endParaRPr lang="ar-SA" sz="3200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7" name="صورة 6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11" y="1260763"/>
            <a:ext cx="4148064" cy="1550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صورة 7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019" y="1251604"/>
            <a:ext cx="3906982" cy="15627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صورة 8" descr="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5017" y="3010081"/>
            <a:ext cx="3893127" cy="17558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صورة 9" descr="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364" y="2995540"/>
            <a:ext cx="3893128" cy="17565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صورة 10" descr="5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0431" y="4917863"/>
            <a:ext cx="3893498" cy="16373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USER\Downloads\منصة-رمز-تحويل-الرابط-الى-باركود-qr-cod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187296" y="2169968"/>
            <a:ext cx="2118014" cy="21180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مربع نص 61"/>
          <p:cNvSpPr txBox="1"/>
          <p:nvPr/>
        </p:nvSpPr>
        <p:spPr>
          <a:xfrm>
            <a:off x="6299200" y="459019"/>
            <a:ext cx="5518253" cy="369332"/>
          </a:xfrm>
          <a:prstGeom prst="rect">
            <a:avLst/>
          </a:prstGeom>
          <a:solidFill>
            <a:srgbClr val="1C9E96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rgbClr val="FFC50D"/>
                </a:solidFill>
                <a:latin typeface="Al Qabas Bold" pitchFamily="2" charset="-78"/>
                <a:cs typeface="Al Qabas Bold" pitchFamily="2" charset="-78"/>
              </a:rPr>
              <a:t>دراسة احتياج للمساجد في تبوك </a:t>
            </a:r>
            <a:endParaRPr lang="ar-SA" dirty="0">
              <a:solidFill>
                <a:schemeClr val="bg1"/>
              </a:solidFill>
              <a:latin typeface="Al Qabas Bold" pitchFamily="2" charset="-78"/>
              <a:cs typeface="Al Qabas Bold" pitchFamily="2" charset="-78"/>
            </a:endParaRPr>
          </a:p>
        </p:txBody>
      </p:sp>
      <p:pic>
        <p:nvPicPr>
          <p:cNvPr id="19" name="صورة 18" descr="qrcode_129336699_64037990952b2f754e0ab537fefba1f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9309" y="2240973"/>
            <a:ext cx="2387600" cy="2387600"/>
          </a:xfrm>
          <a:prstGeom prst="rect">
            <a:avLst/>
          </a:prstGeom>
        </p:spPr>
      </p:pic>
      <p:pic>
        <p:nvPicPr>
          <p:cNvPr id="4" name="صورة 3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1" y="1525104"/>
            <a:ext cx="4025900" cy="184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صورة 4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0585" y="1525104"/>
            <a:ext cx="3950616" cy="1853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 descr="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3271" y="3530599"/>
            <a:ext cx="5171729" cy="2006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76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6871</TotalTime>
  <Words>43</Words>
  <Application>Microsoft Office PowerPoint</Application>
  <PresentationFormat>مخصص</PresentationFormat>
  <Paragraphs>11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Dawah2</dc:creator>
  <cp:lastModifiedBy>DawahTPC2</cp:lastModifiedBy>
  <cp:revision>218</cp:revision>
  <dcterms:created xsi:type="dcterms:W3CDTF">2022-10-12T16:35:17Z</dcterms:created>
  <dcterms:modified xsi:type="dcterms:W3CDTF">2024-10-17T09:00:52Z</dcterms:modified>
</cp:coreProperties>
</file>